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69" d="100"/>
          <a:sy n="69" d="100"/>
        </p:scale>
        <p:origin x="-55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5D9CC7-8F3A-4FC5-892C-5667AE93BA06}" type="datetimeFigureOut">
              <a:rPr lang="sk-SK" smtClean="0"/>
              <a:pPr/>
              <a:t>19. 4. 2013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09DA7B-23F6-4462-9304-4E873B54D4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699792" y="3769132"/>
            <a:ext cx="3309803" cy="282877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83668" y="188640"/>
            <a:ext cx="5832648" cy="3456384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latin typeface="Harlow Solid Italic" pitchFamily="82" charset="0"/>
              </a:rPr>
              <a:t>Pedagogická a kultúrna akadémia Modra</a:t>
            </a:r>
            <a:endParaRPr lang="sk-SK" sz="6000" b="1" dirty="0">
              <a:latin typeface="Harlow Solid Italic" pitchFamily="82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406"/>
          <a:stretch/>
        </p:blipFill>
        <p:spPr>
          <a:xfrm>
            <a:off x="2339752" y="3861048"/>
            <a:ext cx="4536504" cy="272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0596484"/>
      </p:ext>
    </p:extLst>
  </p:cSld>
  <p:clrMapOvr>
    <a:masterClrMapping/>
  </p:clrMapOvr>
  <p:transition advTm="71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32856"/>
            <a:ext cx="4176464" cy="431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/>
              <a:t>Naše začiatky</a:t>
            </a:r>
            <a:endParaRPr lang="sk-SK" sz="7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937" y="2132856"/>
            <a:ext cx="4139952" cy="431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4865433"/>
      </p:ext>
    </p:extLst>
  </p:cSld>
  <p:clrMapOvr>
    <a:masterClrMapping/>
  </p:clrMapOvr>
  <p:transition advTm="84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59" y="404812"/>
            <a:ext cx="3997325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02" y="3501008"/>
            <a:ext cx="39604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642" y="3496240"/>
            <a:ext cx="4032447" cy="299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870" y="548680"/>
            <a:ext cx="393057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8529125"/>
      </p:ext>
    </p:extLst>
  </p:cSld>
  <p:clrMapOvr>
    <a:masterClrMapping/>
  </p:clrMapOvr>
  <p:transition advTm="75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5004048" y="908720"/>
            <a:ext cx="3313355" cy="2016224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/>
              <a:t>Recyklovanie v Materskej škole</a:t>
            </a:r>
            <a:endParaRPr lang="sk-SK" sz="4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377428"/>
            <a:ext cx="3816424" cy="303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25" y="3377428"/>
            <a:ext cx="3851920" cy="303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61" y="356219"/>
            <a:ext cx="388843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745602"/>
      </p:ext>
    </p:extLst>
  </p:cSld>
  <p:clrMapOvr>
    <a:masterClrMapping/>
  </p:clrMapOvr>
  <p:transition advTm="73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98" t="5254" r="21220" b="39864"/>
          <a:stretch/>
        </p:blipFill>
        <p:spPr>
          <a:xfrm>
            <a:off x="3275856" y="4485998"/>
            <a:ext cx="2538485" cy="200622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/>
              <a:t/>
            </a:r>
            <a:br>
              <a:rPr lang="sk-SK" sz="6600" dirty="0"/>
            </a:b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Keď sme tvoriví</a:t>
            </a:r>
            <a:endParaRPr lang="sk-SK" sz="66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22403"/>
            <a:ext cx="3742295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71173"/>
            <a:ext cx="3744416" cy="34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7897590"/>
      </p:ext>
    </p:extLst>
  </p:cSld>
  <p:clrMapOvr>
    <a:masterClrMapping/>
  </p:clrMapOvr>
  <p:transition advTm="75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807067" cy="1224136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smtClean="0"/>
              <a:t>Prvé úspechy</a:t>
            </a:r>
            <a:endParaRPr lang="sk-SK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9319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52294"/>
            <a:ext cx="4536504" cy="30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391154"/>
      </p:ext>
    </p:extLst>
  </p:cSld>
  <p:clrMapOvr>
    <a:masterClrMapping/>
  </p:clrMapOvr>
  <p:transition advTm="759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P101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00" t="7875" r="3401" b="10226"/>
          <a:stretch>
            <a:fillRect/>
          </a:stretch>
        </p:blipFill>
        <p:spPr>
          <a:xfrm>
            <a:off x="611560" y="1700808"/>
            <a:ext cx="338437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EKO MASKOT ŠKOLY</a:t>
            </a:r>
            <a:endParaRPr lang="sk-SK" dirty="0"/>
          </a:p>
        </p:txBody>
      </p:sp>
      <p:pic>
        <p:nvPicPr>
          <p:cNvPr id="5" name="Obrázok 4" descr="P1010015.JPG"/>
          <p:cNvPicPr>
            <a:picLocks noChangeAspect="1"/>
          </p:cNvPicPr>
          <p:nvPr/>
        </p:nvPicPr>
        <p:blipFill>
          <a:blip r:embed="rId3" cstate="print"/>
          <a:srcRect l="10448" t="28294" r="9454" b="13549"/>
          <a:stretch>
            <a:fillRect/>
          </a:stretch>
        </p:blipFill>
        <p:spPr>
          <a:xfrm>
            <a:off x="4716016" y="1772816"/>
            <a:ext cx="331236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45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16</Words>
  <Application>Microsoft Office PowerPoint</Application>
  <PresentationFormat>Prezentácia na obrazovke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Papier</vt:lpstr>
      <vt:lpstr>Pedagogická a kultúrna akadémia Modra</vt:lpstr>
      <vt:lpstr>Naše začiatky</vt:lpstr>
      <vt:lpstr>Snímka 3</vt:lpstr>
      <vt:lpstr>Recyklovanie v Materskej škole</vt:lpstr>
      <vt:lpstr>   Keď sme tvoriví</vt:lpstr>
      <vt:lpstr>Prvé úspechy</vt:lpstr>
      <vt:lpstr>EKO MASKOT ŠKOLY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a Kultúrna Akadémia</dc:title>
  <dc:creator>4K</dc:creator>
  <cp:lastModifiedBy>Majka</cp:lastModifiedBy>
  <cp:revision>8</cp:revision>
  <dcterms:created xsi:type="dcterms:W3CDTF">2013-04-19T06:14:14Z</dcterms:created>
  <dcterms:modified xsi:type="dcterms:W3CDTF">2013-04-19T08:52:49Z</dcterms:modified>
</cp:coreProperties>
</file>