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14. 2. 2017</a:t>
            </a:fld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kole.sk/" TargetMode="External"/><Relationship Id="rId7" Type="http://schemas.openxmlformats.org/officeDocument/2006/relationships/image" Target="../media/image27.gif"/><Relationship Id="rId2" Type="http://schemas.openxmlformats.org/officeDocument/2006/relationships/hyperlink" Target="http://www.enviro-edu.sk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Chránené živočíchy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Dana </a:t>
            </a:r>
            <a:r>
              <a:rPr lang="sk-SK" dirty="0" err="1" smtClean="0"/>
              <a:t>Ďuržová</a:t>
            </a:r>
            <a:r>
              <a:rPr lang="sk-SK" dirty="0" smtClean="0"/>
              <a:t> </a:t>
            </a:r>
          </a:p>
          <a:p>
            <a:r>
              <a:rPr lang="sk-SK" dirty="0" smtClean="0"/>
              <a:t>1.B</a:t>
            </a:r>
            <a:endParaRPr lang="sk-SK" dirty="0"/>
          </a:p>
        </p:txBody>
      </p:sp>
      <p:pic>
        <p:nvPicPr>
          <p:cNvPr id="13314" name="Picture 2" descr="c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429000"/>
            <a:ext cx="4114800" cy="323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1388940" cy="895351"/>
          </a:xfrm>
          <a:prstGeom prst="rect">
            <a:avLst/>
          </a:prstGeom>
          <a:noFill/>
        </p:spPr>
      </p:pic>
      <p:pic>
        <p:nvPicPr>
          <p:cNvPr id="13320" name="Picture 8" descr="496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667000"/>
            <a:ext cx="2252570" cy="2209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r>
              <a:rPr lang="sk-SK" dirty="0" smtClean="0"/>
              <a:t>Kamzík </a:t>
            </a:r>
            <a:r>
              <a:rPr lang="sk-SK" dirty="0" err="1" smtClean="0"/>
              <a:t>vrchovský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304800"/>
            <a:ext cx="4267200" cy="632460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chránený vymierajúci druh </a:t>
            </a:r>
          </a:p>
          <a:p>
            <a:r>
              <a:rPr lang="sk-SK" dirty="0" smtClean="0"/>
              <a:t>• možno ho zachrániť iba dôsledným usmernením turistického ruchu a ochranou jeho životného prostredia.</a:t>
            </a:r>
          </a:p>
          <a:p>
            <a:r>
              <a:rPr lang="sk-SK" dirty="0" smtClean="0"/>
              <a:t> • Početnosť: okolo 708 jedincov v roku 1994 na Slovensku</a:t>
            </a:r>
          </a:p>
          <a:p>
            <a:r>
              <a:rPr lang="sk-SK" dirty="0" smtClean="0"/>
              <a:t> • Ochrana a ohrozenie: ohrozené sú len niektoré poddruhy</a:t>
            </a:r>
            <a:endParaRPr lang="sk-SK" dirty="0"/>
          </a:p>
        </p:txBody>
      </p:sp>
      <p:pic>
        <p:nvPicPr>
          <p:cNvPr id="4098" name="Picture 2" descr="Výsledok vyhľadávania obrázkov pre dopyt kamzík vrchovsk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3659491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jelen srn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295400"/>
            <a:ext cx="1981200" cy="19979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Bocian biely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533400"/>
            <a:ext cx="4191000" cy="6020117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Výskyt na Slovensku: 2700 kusov • Zánik hniezd zapríčiňuje: -odstraňovanie </a:t>
            </a:r>
            <a:r>
              <a:rPr lang="sk-SK" dirty="0" err="1" smtClean="0"/>
              <a:t>mimolesnej</a:t>
            </a:r>
            <a:r>
              <a:rPr lang="sk-SK" smtClean="0"/>
              <a:t> zelene, vznik veľkých lánov poľnohospodárskej pôdy a jej nadmerná chemizácia -pokles spodnej vody a zánik mokradí -zánik verejnej zelene -doprava -nebezpečenstvo predátorov (líšky, kuny, mačky, túlavé psy)</a:t>
            </a:r>
            <a:endParaRPr lang="sk-SK" dirty="0"/>
          </a:p>
        </p:txBody>
      </p:sp>
      <p:sp>
        <p:nvSpPr>
          <p:cNvPr id="3074" name="AutoShape 2" descr="Výsledok vyhľadávania obrázkov pre dopyt bocian bie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76" name="AutoShape 4" descr="Výsledok vyhľadávania obrázkov pre dopyt bocian bie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8" name="Picture 6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19200"/>
            <a:ext cx="40005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wed0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33400"/>
            <a:ext cx="1543548" cy="15335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sk-SK" dirty="0" smtClean="0"/>
              <a:t>Svišť </a:t>
            </a:r>
            <a:r>
              <a:rPr lang="sk-SK" dirty="0" err="1" smtClean="0"/>
              <a:t>vrchovský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426720"/>
            <a:ext cx="4724400" cy="643128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vysokotatranská populácia sa pokladá za osobitný poddruh označený ako svišť </a:t>
            </a:r>
            <a:r>
              <a:rPr lang="sk-SK" dirty="0" err="1" smtClean="0"/>
              <a:t>vrchovský</a:t>
            </a:r>
            <a:r>
              <a:rPr lang="sk-SK" dirty="0" smtClean="0"/>
              <a:t> tatranský </a:t>
            </a:r>
          </a:p>
          <a:p>
            <a:r>
              <a:rPr lang="sk-SK" dirty="0" smtClean="0"/>
              <a:t> patrí medzi ohrozené a zákonom chránené zvieratá</a:t>
            </a:r>
          </a:p>
          <a:p>
            <a:r>
              <a:rPr lang="sk-SK" dirty="0" smtClean="0"/>
              <a:t>prirodzenými nepriateľmi sú orly, ale aj rys a líška </a:t>
            </a:r>
          </a:p>
          <a:p>
            <a:r>
              <a:rPr lang="sk-SK" dirty="0" smtClean="0"/>
              <a:t>negatívne ho ovplyvnila pastva dobytka a dnes predovšetkým turistika</a:t>
            </a:r>
            <a:endParaRPr lang="sk-SK" dirty="0"/>
          </a:p>
        </p:txBody>
      </p:sp>
      <p:pic>
        <p:nvPicPr>
          <p:cNvPr id="2050" name="Picture 2" descr="Výsledok vyhľadávania obrázkov pre dopyt svišť vrchovsk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90600"/>
            <a:ext cx="3733800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1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6019800"/>
            <a:ext cx="2514600" cy="838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Prečo sa po roku 1600 vymieranie živočíchov rapídne </a:t>
            </a:r>
            <a:r>
              <a:rPr lang="sk-SK" dirty="0" err="1" smtClean="0"/>
              <a:t>zvíšilo</a:t>
            </a:r>
            <a:r>
              <a:rPr lang="sk-SK" dirty="0" smtClean="0"/>
              <a:t>?</a:t>
            </a:r>
          </a:p>
          <a:p>
            <a:r>
              <a:rPr lang="sk-SK" dirty="0" smtClean="0"/>
              <a:t>Kde sú zapísané všetky ohrozené druhy?</a:t>
            </a:r>
          </a:p>
          <a:p>
            <a:r>
              <a:rPr lang="sk-SK" dirty="0" smtClean="0"/>
              <a:t>Čo je potrebné k lovu Medveďa hnedého?</a:t>
            </a:r>
          </a:p>
          <a:p>
            <a:r>
              <a:rPr lang="sk-SK" dirty="0" smtClean="0"/>
              <a:t>Aké sú hlavné príčiny ohrozenia Orla skalného?</a:t>
            </a:r>
          </a:p>
          <a:p>
            <a:r>
              <a:rPr lang="sk-SK" dirty="0" smtClean="0"/>
              <a:t>Je Sova lesná stály vták?</a:t>
            </a:r>
          </a:p>
        </p:txBody>
      </p:sp>
      <p:pic>
        <p:nvPicPr>
          <p:cNvPr id="26626" name="Picture 2" descr="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343400"/>
            <a:ext cx="2667000" cy="22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67618"/>
          </a:xfrm>
        </p:spPr>
        <p:txBody>
          <a:bodyPr/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990600" y="41910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Zdroje:</a:t>
            </a:r>
          </a:p>
          <a:p>
            <a:r>
              <a:rPr lang="sk-SK" dirty="0" smtClean="0"/>
              <a:t>  </a:t>
            </a:r>
          </a:p>
          <a:p>
            <a:r>
              <a:rPr lang="sk-SK" dirty="0" smtClean="0">
                <a:hlinkClick r:id="rId2"/>
              </a:rPr>
              <a:t>http://www.enviro-edu.sk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http://www.oskole.sk</a:t>
            </a:r>
            <a:r>
              <a:rPr lang="sk-SK" dirty="0" smtClean="0">
                <a:hlinkClick r:id="rId3"/>
              </a:rPr>
              <a:t>/</a:t>
            </a:r>
            <a:endParaRPr lang="sk-SK" dirty="0" smtClean="0"/>
          </a:p>
          <a:p>
            <a:endParaRPr lang="sk-SK" dirty="0" smtClean="0"/>
          </a:p>
        </p:txBody>
      </p:sp>
      <p:pic>
        <p:nvPicPr>
          <p:cNvPr id="1026" name="Picture 2" descr="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105400"/>
            <a:ext cx="1981200" cy="955640"/>
          </a:xfrm>
          <a:prstGeom prst="rect">
            <a:avLst/>
          </a:prstGeom>
          <a:noFill/>
        </p:spPr>
      </p:pic>
      <p:pic>
        <p:nvPicPr>
          <p:cNvPr id="1028" name="Picture 4" descr="625 Tag You Are It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" y="1447800"/>
            <a:ext cx="4688541" cy="2656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mr bean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352800"/>
            <a:ext cx="1173480" cy="1219200"/>
          </a:xfrm>
          <a:prstGeom prst="rect">
            <a:avLst/>
          </a:prstGeom>
          <a:noFill/>
        </p:spPr>
      </p:pic>
      <p:pic>
        <p:nvPicPr>
          <p:cNvPr id="1032" name="Picture 8" descr="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2286000"/>
            <a:ext cx="11430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Čo sú vlastne chránené živočíchy?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dirty="0" smtClean="0"/>
              <a:t>• V </a:t>
            </a:r>
            <a:r>
              <a:rPr lang="sk-SK" dirty="0" err="1" smtClean="0"/>
              <a:t>súčastnosti</a:t>
            </a:r>
            <a:r>
              <a:rPr lang="sk-SK" dirty="0" smtClean="0"/>
              <a:t> viac ako 700 ohrozených druhov</a:t>
            </a:r>
          </a:p>
          <a:p>
            <a:endParaRPr lang="sk-SK" dirty="0" smtClean="0"/>
          </a:p>
          <a:p>
            <a:r>
              <a:rPr lang="sk-SK" dirty="0" smtClean="0"/>
              <a:t>Veľa druhov vymrelo dávno predtým, než sa objavil človek, pretože neboli schopné prispôsobiť sa novému prostrediu, klíme či dravcom.</a:t>
            </a:r>
          </a:p>
          <a:p>
            <a:endParaRPr lang="sk-SK" dirty="0" smtClean="0"/>
          </a:p>
          <a:p>
            <a:r>
              <a:rPr lang="sk-SK" dirty="0" smtClean="0"/>
              <a:t>Približne od roku 1600 sa vymieranie rapídne zvýšilo kvôli zásahom ľudí( lov)</a:t>
            </a:r>
          </a:p>
          <a:p>
            <a:endParaRPr lang="sk-SK" dirty="0" smtClean="0"/>
          </a:p>
          <a:p>
            <a:r>
              <a:rPr lang="sk-SK" dirty="0" smtClean="0"/>
              <a:t>Všetky tieto druhy sú zapísané v Červenej knihe ohrozených druhov. V Červenej knihe sú druhy rozdelené podľa nasledujúcich stupňov ohrozenia:</a:t>
            </a:r>
          </a:p>
          <a:p>
            <a:endParaRPr lang="sk-SK" dirty="0" smtClean="0"/>
          </a:p>
          <a:p>
            <a:pPr lvl="0"/>
            <a:r>
              <a:rPr lang="sk-SK" dirty="0" smtClean="0"/>
              <a:t>Kriticky ohrozené druhy: živočíchy, ktoré vyhynú i bez ľudskej „pomoci“</a:t>
            </a:r>
          </a:p>
          <a:p>
            <a:pPr lvl="0"/>
            <a:r>
              <a:rPr lang="sk-SK" dirty="0" smtClean="0"/>
              <a:t>Ohrozené druhy: živočíchov je hojný počet, ale ich populácia klesá</a:t>
            </a:r>
          </a:p>
          <a:p>
            <a:pPr lvl="0"/>
            <a:r>
              <a:rPr lang="sk-SK" dirty="0" smtClean="0"/>
              <a:t>Zriedkavé druhy: je ich pomerne málo, no nie sú v bezprostrednom </a:t>
            </a:r>
            <a:r>
              <a:rPr lang="sk-SK" dirty="0" err="1" smtClean="0"/>
              <a:t>nebezpečí</a:t>
            </a:r>
            <a:r>
              <a:rPr lang="sk-SK" dirty="0" smtClean="0"/>
              <a:t> vyhynutia</a:t>
            </a:r>
          </a:p>
          <a:p>
            <a:endParaRPr lang="sk-SK" dirty="0"/>
          </a:p>
        </p:txBody>
      </p:sp>
      <p:pic>
        <p:nvPicPr>
          <p:cNvPr id="4" name="Picture 4" descr="kral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1524000" cy="1456268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Orol Skalný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"/>
            <a:ext cx="4800600" cy="6477000"/>
          </a:xfrm>
        </p:spPr>
        <p:txBody>
          <a:bodyPr>
            <a:normAutofit/>
          </a:bodyPr>
          <a:lstStyle/>
          <a:p>
            <a:r>
              <a:rPr lang="sk-SK" dirty="0" smtClean="0"/>
              <a:t> zákonom prísne chránený</a:t>
            </a:r>
          </a:p>
          <a:p>
            <a:r>
              <a:rPr lang="sk-SK" dirty="0" smtClean="0"/>
              <a:t> Slovensko - 20-25 párov v Tatrách</a:t>
            </a:r>
          </a:p>
          <a:p>
            <a:r>
              <a:rPr lang="sk-SK" dirty="0" smtClean="0"/>
              <a:t> </a:t>
            </a:r>
            <a:r>
              <a:rPr lang="sk-SK" u="sng" dirty="0" smtClean="0"/>
              <a:t>Hlavné príčiny </a:t>
            </a:r>
            <a:r>
              <a:rPr lang="sk-SK" u="sng" dirty="0" smtClean="0"/>
              <a:t>Ohrozenia</a:t>
            </a:r>
            <a:r>
              <a:rPr lang="sk-SK" u="sng" dirty="0" smtClean="0"/>
              <a:t>: </a:t>
            </a:r>
          </a:p>
          <a:p>
            <a:pPr>
              <a:buNone/>
            </a:pPr>
            <a:r>
              <a:rPr lang="sk-SK" dirty="0" smtClean="0"/>
              <a:t>1. Strata </a:t>
            </a:r>
            <a:r>
              <a:rPr lang="sk-SK" dirty="0" err="1" smtClean="0"/>
              <a:t>hniezdisk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2. Zmenšovanie loveckých revírov </a:t>
            </a:r>
          </a:p>
          <a:p>
            <a:pPr>
              <a:buNone/>
            </a:pPr>
            <a:r>
              <a:rPr lang="sk-SK" dirty="0" smtClean="0"/>
              <a:t>3. Znečistenie prostredia </a:t>
            </a:r>
          </a:p>
          <a:p>
            <a:pPr>
              <a:buNone/>
            </a:pPr>
            <a:r>
              <a:rPr lang="sk-SK" dirty="0" smtClean="0"/>
              <a:t>4. Prenasledovanie orla skalného človekom</a:t>
            </a:r>
          </a:p>
          <a:p>
            <a:pPr>
              <a:buNone/>
            </a:pPr>
            <a:r>
              <a:rPr lang="sk-SK" dirty="0" smtClean="0"/>
              <a:t> 5. Elektrické vedenie</a:t>
            </a:r>
          </a:p>
        </p:txBody>
      </p:sp>
      <p:sp>
        <p:nvSpPr>
          <p:cNvPr id="11266" name="AutoShape 2" descr="Výsledok vyhľadávania obrázkov pre dopyt orol skal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68" name="AutoShape 4" descr="Výsledok vyhľadávania obrázkov pre dopyt orol skal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270" name="Picture 6" descr="Výsledok vyhľadávania obrázkov pre dopyt orol skal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352800" cy="502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512 pta20(7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371600"/>
            <a:ext cx="2819400" cy="25036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Vlk dravý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457200"/>
            <a:ext cx="4724400" cy="6400800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/>
              <a:t>na Slovensku sa v súčasnosti odhaduje počet vlkov asi na 300- 400 kusov </a:t>
            </a:r>
          </a:p>
          <a:p>
            <a:r>
              <a:rPr lang="sk-SK" dirty="0" smtClean="0"/>
              <a:t>jeho areál výskytu sa neustále znižuje v dôsledku prenasledovania človekom</a:t>
            </a:r>
          </a:p>
          <a:p>
            <a:r>
              <a:rPr lang="sk-SK" dirty="0" smtClean="0"/>
              <a:t> na našom území bol začiatkom 20.storočia takmer vyhubený  intenzívnym lovom a lapaním do želiez</a:t>
            </a:r>
          </a:p>
          <a:p>
            <a:r>
              <a:rPr lang="sk-SK" dirty="0" smtClean="0"/>
              <a:t> od roku 1975 -u nás po prvý krát v histórii poskytnutá ochrana -&gt; vďaka tomu sa vlk znova enormne rozšíril</a:t>
            </a:r>
            <a:endParaRPr lang="sk-SK" dirty="0"/>
          </a:p>
        </p:txBody>
      </p:sp>
      <p:pic>
        <p:nvPicPr>
          <p:cNvPr id="10242" name="Picture 2" descr="Výsledok vyhľadávania obrázkov pre dopyt vlk drav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95400"/>
            <a:ext cx="3429000" cy="513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Rys ostrovid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8600"/>
            <a:ext cx="3962400" cy="6400799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jeho lov dnes ubúdajúcich svišťov a kamzíkov vyvoláva čiastočné obavy </a:t>
            </a:r>
          </a:p>
          <a:p>
            <a:r>
              <a:rPr lang="sk-SK" dirty="0" smtClean="0"/>
              <a:t>• v minulosti sa bežne vyskytoval v našich lesoch</a:t>
            </a:r>
          </a:p>
          <a:p>
            <a:r>
              <a:rPr lang="sk-SK" dirty="0" smtClean="0"/>
              <a:t> • nadmerný lov a výrub lesov spôsobili jeho úbytok </a:t>
            </a:r>
          </a:p>
          <a:p>
            <a:r>
              <a:rPr lang="sk-SK" dirty="0" smtClean="0"/>
              <a:t>• v celoeurópskom meradle sa pokladá za ohrozený druh.</a:t>
            </a:r>
            <a:endParaRPr lang="sk-SK" dirty="0"/>
          </a:p>
        </p:txBody>
      </p:sp>
      <p:sp>
        <p:nvSpPr>
          <p:cNvPr id="9218" name="AutoShape 2" descr="Výsledok vyhľadávania obrázkov pre dopyt rys ostrov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220" name="AutoShape 4" descr="Výsledok vyhľadávania obrázkov pre dopyt rys ostrov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22" name="Picture 6" descr="Výsledok vyhľadávania obrázkov pre dopyt rys ostrov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429000" cy="5160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719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"/>
            <a:ext cx="485775" cy="11049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Medveď hnedý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304800"/>
            <a:ext cx="4267200" cy="624840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na Slovensku celoročne chránený druh </a:t>
            </a:r>
            <a:endParaRPr lang="sk-SK" dirty="0" smtClean="0"/>
          </a:p>
          <a:p>
            <a:r>
              <a:rPr lang="sk-SK" dirty="0" smtClean="0"/>
              <a:t> </a:t>
            </a:r>
            <a:r>
              <a:rPr lang="sk-SK" dirty="0" smtClean="0"/>
              <a:t>k lovu je potrebné udelenie výnimky Ministerstva životného prostredia </a:t>
            </a:r>
          </a:p>
          <a:p>
            <a:r>
              <a:rPr lang="sk-SK" dirty="0" smtClean="0"/>
              <a:t> Ohrozuje ho iba človek:</a:t>
            </a:r>
          </a:p>
          <a:p>
            <a:pPr>
              <a:buNone/>
            </a:pPr>
            <a:r>
              <a:rPr lang="sk-SK" dirty="0" smtClean="0"/>
              <a:t>-lovom -ničením prírodného prostredia -urbanizáciou </a:t>
            </a:r>
          </a:p>
          <a:p>
            <a:pPr>
              <a:buNone/>
            </a:pPr>
            <a:r>
              <a:rPr lang="sk-SK" dirty="0" smtClean="0"/>
              <a:t>-zúrodňovaním lesných plôch </a:t>
            </a:r>
          </a:p>
          <a:p>
            <a:pPr>
              <a:buNone/>
            </a:pPr>
            <a:r>
              <a:rPr lang="sk-SK" dirty="0" smtClean="0"/>
              <a:t>- v minulosti takmer vyhynutie druhu na Slovensku</a:t>
            </a:r>
          </a:p>
          <a:p>
            <a:r>
              <a:rPr lang="sk-SK" dirty="0" smtClean="0"/>
              <a:t> na Slovensku sa odhaduje počet medveďov na 700 - 850 jedincov</a:t>
            </a:r>
            <a:endParaRPr lang="sk-SK" dirty="0"/>
          </a:p>
        </p:txBody>
      </p:sp>
      <p:sp>
        <p:nvSpPr>
          <p:cNvPr id="8194" name="AutoShape 2" descr="Výsledok vyhľadávania obrázkov pre dopyt medved hne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196" name="AutoShape 4" descr="Výsledok vyhľadávania obrázkov pre dopyt medved hned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8" name="Picture 6" descr="Výsledok vyhľadávania obrázkov pre dopyt medved hne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3962400" cy="52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733800"/>
            <a:ext cx="838200" cy="113157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sk-SK" dirty="0" smtClean="0"/>
              <a:t>Salamandra škvrnitá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143000"/>
            <a:ext cx="4038600" cy="5516563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extrémne citlivá na zmeny ekosystému</a:t>
            </a:r>
          </a:p>
          <a:p>
            <a:r>
              <a:rPr lang="sk-SK" dirty="0" smtClean="0"/>
              <a:t> jej zdravotný stav na určitom mieste často odzrkadľuje aj celkový stav prostredia v ktorom žije </a:t>
            </a:r>
          </a:p>
          <a:p>
            <a:r>
              <a:rPr lang="sk-SK" dirty="0" smtClean="0"/>
              <a:t>množstvo salamandier končí pod kolesami bezohľadných vodičov</a:t>
            </a:r>
            <a:endParaRPr lang="sk-SK" dirty="0"/>
          </a:p>
        </p:txBody>
      </p:sp>
      <p:pic>
        <p:nvPicPr>
          <p:cNvPr id="7170" name="Picture 2" descr="Výsledok vyhľadávania obrázkov pre dopyt salamandra škvrnit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385762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sk-SK" dirty="0" smtClean="0"/>
              <a:t>Sova lesná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457200"/>
            <a:ext cx="4038600" cy="6202680"/>
          </a:xfrm>
        </p:spPr>
        <p:txBody>
          <a:bodyPr>
            <a:normAutofit/>
          </a:bodyPr>
          <a:lstStyle/>
          <a:p>
            <a:r>
              <a:rPr lang="sk-SK" dirty="0" smtClean="0"/>
              <a:t>Stály vták.</a:t>
            </a:r>
          </a:p>
          <a:p>
            <a:r>
              <a:rPr lang="sk-SK" dirty="0" smtClean="0"/>
              <a:t> Žije v miešaných i listnatých lesoch, najmä v okrajových zónach od nížin až do vyšších polôh.</a:t>
            </a:r>
          </a:p>
          <a:p>
            <a:r>
              <a:rPr lang="sk-SK" dirty="0" smtClean="0"/>
              <a:t> Vyskytuje sa pravidelne po celom území v listnatých lesoch až do výšky 1100 m. </a:t>
            </a:r>
            <a:endParaRPr lang="sk-SK" dirty="0"/>
          </a:p>
        </p:txBody>
      </p:sp>
      <p:pic>
        <p:nvPicPr>
          <p:cNvPr id="6146" name="Picture 2" descr="Výsledok vyhľadávania obrázkov pre dopyt sova lesn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599"/>
            <a:ext cx="3505200" cy="5252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ptaci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"/>
            <a:ext cx="838200" cy="12293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Vydra riečna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304800"/>
            <a:ext cx="4343400" cy="62484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Druh, ktorý bol vďaka intenzívnemu lovu pre kožušinu a znečisteniu takmer vyhubený.</a:t>
            </a:r>
          </a:p>
          <a:p>
            <a:r>
              <a:rPr lang="sk-SK" dirty="0" smtClean="0"/>
              <a:t> Negatívne jeho počet ovplyvnilo regulovanie brehov vodných tokov. </a:t>
            </a:r>
          </a:p>
          <a:p>
            <a:r>
              <a:rPr lang="sk-SK" dirty="0" smtClean="0"/>
              <a:t>Podľa odhadov dnes na Slovensku žije len asi 150 kusov vydier riečnych.</a:t>
            </a:r>
            <a:endParaRPr lang="sk-SK" dirty="0"/>
          </a:p>
        </p:txBody>
      </p:sp>
      <p:pic>
        <p:nvPicPr>
          <p:cNvPr id="5122" name="Picture 2" descr="Výsledok vyhľadávania obrázkov pre dopyt vydra rieč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0005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iatok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ia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85</TotalTime>
  <Words>619</Words>
  <Application>Microsoft Office PowerPoint</Application>
  <PresentationFormat>Prezentácia na obrazovke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Odliatok</vt:lpstr>
      <vt:lpstr>Chránené živočíchy</vt:lpstr>
      <vt:lpstr>Čo sú vlastne chránené živočíchy?</vt:lpstr>
      <vt:lpstr>Orol Skalný</vt:lpstr>
      <vt:lpstr>Vlk dravý</vt:lpstr>
      <vt:lpstr>Rys ostrovid</vt:lpstr>
      <vt:lpstr>Medveď hnedý </vt:lpstr>
      <vt:lpstr>Salamandra škvrnitá</vt:lpstr>
      <vt:lpstr>Sova lesná </vt:lpstr>
      <vt:lpstr>Vydra riečna </vt:lpstr>
      <vt:lpstr>Kamzík vrchovský</vt:lpstr>
      <vt:lpstr>Bocian biely</vt:lpstr>
      <vt:lpstr>Svišť vrchovský </vt:lpstr>
      <vt:lpstr>Otázky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Chránené živočíchy</dc:title>
  <cp:lastModifiedBy>1K</cp:lastModifiedBy>
  <cp:revision>12</cp:revision>
  <dcterms:modified xsi:type="dcterms:W3CDTF">2017-02-14T12:16:54Z</dcterms:modified>
</cp:coreProperties>
</file>